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35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1"/>
          <p:cNvSpPr/>
          <p:nvPr/>
        </p:nvSpPr>
        <p:spPr>
          <a:xfrm>
            <a:off x="0" y="312840"/>
            <a:ext cx="9143640" cy="6665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7" name="ZoneTexte 2"/>
          <p:cNvSpPr/>
          <p:nvPr/>
        </p:nvSpPr>
        <p:spPr>
          <a:xfrm>
            <a:off x="2063880" y="3009960"/>
            <a:ext cx="50162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m’entraine à résoudre des problèmes à étapes.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0" name="Image 3" descr="Une image contenant cercle, texte, Appareils électroniques, capture d’écran&#10;&#10;Le contenu généré par l’IA peut être incorrect."/>
          <p:cNvPicPr/>
          <p:nvPr/>
        </p:nvPicPr>
        <p:blipFill>
          <a:blip r:embed="rId1"/>
          <a:stretch/>
        </p:blipFill>
        <p:spPr>
          <a:xfrm>
            <a:off x="6204240" y="4775040"/>
            <a:ext cx="3038040" cy="2345040"/>
          </a:xfrm>
          <a:prstGeom prst="rect">
            <a:avLst/>
          </a:prstGeom>
          <a:ln w="0">
            <a:noFill/>
          </a:ln>
        </p:spPr>
      </p:pic>
      <p:sp>
        <p:nvSpPr>
          <p:cNvPr id="91" name=""/>
          <p:cNvSpPr/>
          <p:nvPr/>
        </p:nvSpPr>
        <p:spPr>
          <a:xfrm>
            <a:off x="8064720" y="36072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"/>
          <p:cNvSpPr/>
          <p:nvPr/>
        </p:nvSpPr>
        <p:spPr>
          <a:xfrm>
            <a:off x="7884720" y="360072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"/>
          <p:cNvSpPr/>
          <p:nvPr/>
        </p:nvSpPr>
        <p:spPr>
          <a:xfrm>
            <a:off x="327600" y="1161000"/>
            <a:ext cx="8244720" cy="20833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Dans le portefeuille, il y a 10 billets de 20€.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Combien d’argent me manque-t-il pour acheter une platine pour disques à 249,95 € 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251640" y="3519000"/>
            <a:ext cx="6005880" cy="29368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Dans le portefeuille, il y a 8 billets de 20€.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Combien d’argent me manque-t-il pour acheter une platine pour disques à 179,95 € 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 flipH="1">
            <a:off x="0" y="34203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7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98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ZoneTexte 11"/>
          <p:cNvSpPr/>
          <p:nvPr/>
        </p:nvSpPr>
        <p:spPr>
          <a:xfrm>
            <a:off x="1187640" y="255276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Etape 1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: je cherche l’argent total dans le portefeuille.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ZoneTexte 17"/>
          <p:cNvSpPr/>
          <p:nvPr/>
        </p:nvSpPr>
        <p:spPr>
          <a:xfrm>
            <a:off x="1248840" y="3797280"/>
            <a:ext cx="548460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Etape 2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: je cherche l’écart entre la somme dans le portefeuille et la valeur de la platine.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ZoneTexte 11"/>
          <p:cNvSpPr/>
          <p:nvPr/>
        </p:nvSpPr>
        <p:spPr>
          <a:xfrm>
            <a:off x="537120" y="108648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Etape 1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: je cherche l’argent total dans le portefeuille.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ZoneTexte 13"/>
          <p:cNvSpPr/>
          <p:nvPr/>
        </p:nvSpPr>
        <p:spPr>
          <a:xfrm>
            <a:off x="5702400" y="1109160"/>
            <a:ext cx="26456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10 × 20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ZoneTexte 14"/>
          <p:cNvSpPr/>
          <p:nvPr/>
        </p:nvSpPr>
        <p:spPr>
          <a:xfrm>
            <a:off x="7358760" y="1122480"/>
            <a:ext cx="10404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200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ZoneTexte 16"/>
          <p:cNvSpPr/>
          <p:nvPr/>
        </p:nvSpPr>
        <p:spPr>
          <a:xfrm>
            <a:off x="5231520" y="1722960"/>
            <a:ext cx="3486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y a 200 euros.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"/>
          <p:cNvSpPr/>
          <p:nvPr/>
        </p:nvSpPr>
        <p:spPr>
          <a:xfrm>
            <a:off x="8065080" y="36108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"/>
          <p:cNvSpPr/>
          <p:nvPr/>
        </p:nvSpPr>
        <p:spPr>
          <a:xfrm>
            <a:off x="7885080" y="360108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"/>
          <p:cNvSpPr/>
          <p:nvPr/>
        </p:nvSpPr>
        <p:spPr>
          <a:xfrm flipH="1">
            <a:off x="0" y="34207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11" name="ZoneTexte 1"/>
          <p:cNvSpPr/>
          <p:nvPr/>
        </p:nvSpPr>
        <p:spPr>
          <a:xfrm>
            <a:off x="404640" y="451296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Etape 1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: je cherche l’argent total dans le portefeuille.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ZoneTexte 3"/>
          <p:cNvSpPr/>
          <p:nvPr/>
        </p:nvSpPr>
        <p:spPr>
          <a:xfrm>
            <a:off x="5940000" y="4482720"/>
            <a:ext cx="15742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8 × 20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ZoneTexte 4"/>
          <p:cNvSpPr/>
          <p:nvPr/>
        </p:nvSpPr>
        <p:spPr>
          <a:xfrm>
            <a:off x="7583040" y="4482720"/>
            <a:ext cx="104040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160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ZoneTexte 5"/>
          <p:cNvSpPr/>
          <p:nvPr/>
        </p:nvSpPr>
        <p:spPr>
          <a:xfrm>
            <a:off x="5297400" y="5308200"/>
            <a:ext cx="3513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y a 160 euros.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" dur="indefinite" restart="never" nodeType="tmRoot">
          <p:childTnLst>
            <p:seq>
              <p:cTn id="14" dur="indefinite" nodeType="mainSeq">
                <p:childTnLst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ZoneTexte 11"/>
          <p:cNvSpPr/>
          <p:nvPr/>
        </p:nvSpPr>
        <p:spPr>
          <a:xfrm>
            <a:off x="444240" y="914400"/>
            <a:ext cx="79840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Étape 2 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: je cherche l’écart entre la somme dans le portefeuille et la valeur de la platine.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ZoneTexte 13"/>
          <p:cNvSpPr/>
          <p:nvPr/>
        </p:nvSpPr>
        <p:spPr>
          <a:xfrm>
            <a:off x="437040" y="202212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249 € 95 centimes – 200 €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ZoneTexte 14"/>
          <p:cNvSpPr/>
          <p:nvPr/>
        </p:nvSpPr>
        <p:spPr>
          <a:xfrm>
            <a:off x="5103720" y="1997640"/>
            <a:ext cx="305892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49 € 95 centimes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ZoneTexte 16"/>
          <p:cNvSpPr/>
          <p:nvPr/>
        </p:nvSpPr>
        <p:spPr>
          <a:xfrm>
            <a:off x="495720" y="2596320"/>
            <a:ext cx="54342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me manque 49,95 €.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22" name=""/>
          <p:cNvSpPr/>
          <p:nvPr/>
        </p:nvSpPr>
        <p:spPr>
          <a:xfrm>
            <a:off x="8065440" y="36144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"/>
          <p:cNvSpPr/>
          <p:nvPr/>
        </p:nvSpPr>
        <p:spPr>
          <a:xfrm>
            <a:off x="7885440" y="360144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ZoneTexte 6"/>
          <p:cNvSpPr/>
          <p:nvPr/>
        </p:nvSpPr>
        <p:spPr>
          <a:xfrm>
            <a:off x="330840" y="3520440"/>
            <a:ext cx="754056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Étape 2 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: je cherche l’écart entre la somme dans le portefeuille et la valeur de la platine.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ZoneTexte 7"/>
          <p:cNvSpPr/>
          <p:nvPr/>
        </p:nvSpPr>
        <p:spPr>
          <a:xfrm>
            <a:off x="423720" y="4812840"/>
            <a:ext cx="5194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179 € 95 centimes – 160 €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ZoneTexte 8"/>
          <p:cNvSpPr/>
          <p:nvPr/>
        </p:nvSpPr>
        <p:spPr>
          <a:xfrm>
            <a:off x="5309640" y="4815000"/>
            <a:ext cx="308952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19 € 95 centimes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ZoneTexte 9"/>
          <p:cNvSpPr/>
          <p:nvPr/>
        </p:nvSpPr>
        <p:spPr>
          <a:xfrm>
            <a:off x="733680" y="5505840"/>
            <a:ext cx="48826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me manque 19,95 €.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" dur="indefinite" restart="never" nodeType="tmRoot">
          <p:childTnLst>
            <p:seq>
              <p:cTn id="36" dur="indefinite" nodeType="mainSeq">
                <p:childTnLst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Picture 2" descr="Image générée"/>
          <p:cNvPicPr/>
          <p:nvPr/>
        </p:nvPicPr>
        <p:blipFill>
          <a:blip r:embed="rId1"/>
          <a:stretch/>
        </p:blipFill>
        <p:spPr>
          <a:xfrm>
            <a:off x="6629400" y="4254480"/>
            <a:ext cx="2573640" cy="2573640"/>
          </a:xfrm>
          <a:prstGeom prst="rect">
            <a:avLst/>
          </a:prstGeom>
          <a:ln w="0">
            <a:noFill/>
          </a:ln>
        </p:spPr>
      </p:pic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"/>
          <p:cNvSpPr/>
          <p:nvPr/>
        </p:nvSpPr>
        <p:spPr>
          <a:xfrm>
            <a:off x="327600" y="1161000"/>
            <a:ext cx="8244720" cy="20833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just"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 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Il y a deux salles dans la cantine : une salle avec 19 personnes et une salle avec 29 personnes. La cuisinière ramasse les assiettes sales en faisant des piles de 8. </a:t>
            </a: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Combien de piles fait-elle au total 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"/>
          <p:cNvSpPr/>
          <p:nvPr/>
        </p:nvSpPr>
        <p:spPr>
          <a:xfrm>
            <a:off x="251640" y="3519000"/>
            <a:ext cx="6005880" cy="29368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just"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Il y a deux salles dans la cantine : une salle avec 59 personnes et une salle avec 29 personnes. La cuisinière ramasse les assiettes sales en faisant des piles de 8.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7000"/>
              </a:lnSpc>
              <a:spcAft>
                <a:spcPts val="799"/>
              </a:spcAft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Combien de piles fait-elle au total 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"/>
          <p:cNvSpPr/>
          <p:nvPr/>
        </p:nvSpPr>
        <p:spPr>
          <a:xfrm>
            <a:off x="8065440" y="36144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"/>
          <p:cNvSpPr/>
          <p:nvPr/>
        </p:nvSpPr>
        <p:spPr>
          <a:xfrm>
            <a:off x="7885080" y="360108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6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37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ZoneTexte 11"/>
          <p:cNvSpPr/>
          <p:nvPr/>
        </p:nvSpPr>
        <p:spPr>
          <a:xfrm>
            <a:off x="1187640" y="2552760"/>
            <a:ext cx="70880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Étape 1 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: je cherche le nombre total de personnes (donc d’assiettes).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ZoneTexte 17"/>
          <p:cNvSpPr/>
          <p:nvPr/>
        </p:nvSpPr>
        <p:spPr>
          <a:xfrm>
            <a:off x="1248840" y="3797280"/>
            <a:ext cx="54846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Étape 2 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: je cherche le nombre de piles de 8 assiettes.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7" dur="indefinite" restart="never" nodeType="tmRoot">
          <p:childTnLst>
            <p:seq>
              <p:cTn id="58" dur="indefinite" nodeType="mainSeq">
                <p:childTnLst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8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ZoneTexte 11"/>
          <p:cNvSpPr/>
          <p:nvPr/>
        </p:nvSpPr>
        <p:spPr>
          <a:xfrm>
            <a:off x="291240" y="1086480"/>
            <a:ext cx="608544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Étape 1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: je cherche le nombre total de personnes (donc d’assiettes).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ZoneTexte 13"/>
          <p:cNvSpPr/>
          <p:nvPr/>
        </p:nvSpPr>
        <p:spPr>
          <a:xfrm>
            <a:off x="6403320" y="1135800"/>
            <a:ext cx="21560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19 + 29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ZoneTexte 14"/>
          <p:cNvSpPr/>
          <p:nvPr/>
        </p:nvSpPr>
        <p:spPr>
          <a:xfrm>
            <a:off x="7969680" y="1148760"/>
            <a:ext cx="642600" cy="5778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48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ZoneTexte 16"/>
          <p:cNvSpPr/>
          <p:nvPr/>
        </p:nvSpPr>
        <p:spPr>
          <a:xfrm>
            <a:off x="164880" y="2225520"/>
            <a:ext cx="848700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y a 48 personnes donc 48 assiettes.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"/>
          <p:cNvSpPr/>
          <p:nvPr/>
        </p:nvSpPr>
        <p:spPr>
          <a:xfrm flipH="1">
            <a:off x="0" y="342144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8" name=""/>
          <p:cNvSpPr/>
          <p:nvPr/>
        </p:nvSpPr>
        <p:spPr>
          <a:xfrm>
            <a:off x="8065800" y="36180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"/>
          <p:cNvSpPr/>
          <p:nvPr/>
        </p:nvSpPr>
        <p:spPr>
          <a:xfrm>
            <a:off x="7885800" y="360180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ZoneTexte 10"/>
          <p:cNvSpPr/>
          <p:nvPr/>
        </p:nvSpPr>
        <p:spPr>
          <a:xfrm>
            <a:off x="378000" y="3547080"/>
            <a:ext cx="611784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Étape 1 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: je cherche le nombre total de personnes (donc d’assiettes).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ZoneTexte 12"/>
          <p:cNvSpPr/>
          <p:nvPr/>
        </p:nvSpPr>
        <p:spPr>
          <a:xfrm>
            <a:off x="6852960" y="4217760"/>
            <a:ext cx="22089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59 + 29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ZoneTexte 15"/>
          <p:cNvSpPr/>
          <p:nvPr/>
        </p:nvSpPr>
        <p:spPr>
          <a:xfrm>
            <a:off x="8406000" y="4217760"/>
            <a:ext cx="62928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88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ZoneTexte 18"/>
          <p:cNvSpPr/>
          <p:nvPr/>
        </p:nvSpPr>
        <p:spPr>
          <a:xfrm>
            <a:off x="627480" y="5214960"/>
            <a:ext cx="799812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y a 88 personnes donc 88 assiettes.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9" dur="indefinite" restart="never" nodeType="tmRoot">
          <p:childTnLst>
            <p:seq>
              <p:cTn id="70" dur="indefinite" nodeType="mainSeq">
                <p:childTnLst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5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ZoneTexte 11"/>
          <p:cNvSpPr/>
          <p:nvPr/>
        </p:nvSpPr>
        <p:spPr>
          <a:xfrm>
            <a:off x="219600" y="1099440"/>
            <a:ext cx="6500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Étape 2 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: je cherche le nombre de piles de 8 assiettes. (nombre de parts)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ZoneTexte 13"/>
          <p:cNvSpPr/>
          <p:nvPr/>
        </p:nvSpPr>
        <p:spPr>
          <a:xfrm>
            <a:off x="7065000" y="1042920"/>
            <a:ext cx="19310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48 : 8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ZoneTexte 14"/>
          <p:cNvSpPr/>
          <p:nvPr/>
        </p:nvSpPr>
        <p:spPr>
          <a:xfrm>
            <a:off x="8461440" y="1042920"/>
            <a:ext cx="50832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6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ZoneTexte 16"/>
          <p:cNvSpPr/>
          <p:nvPr/>
        </p:nvSpPr>
        <p:spPr>
          <a:xfrm>
            <a:off x="244440" y="2318040"/>
            <a:ext cx="594684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Elle fait 6 piles d’assiettes.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"/>
          <p:cNvSpPr/>
          <p:nvPr/>
        </p:nvSpPr>
        <p:spPr>
          <a:xfrm>
            <a:off x="8066160" y="362160"/>
            <a:ext cx="107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"/>
          <p:cNvSpPr/>
          <p:nvPr/>
        </p:nvSpPr>
        <p:spPr>
          <a:xfrm>
            <a:off x="7886160" y="3602160"/>
            <a:ext cx="1257840" cy="53784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"/>
          <p:cNvSpPr/>
          <p:nvPr/>
        </p:nvSpPr>
        <p:spPr>
          <a:xfrm flipH="1">
            <a:off x="0" y="34218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63" name="ZoneTexte 19"/>
          <p:cNvSpPr/>
          <p:nvPr/>
        </p:nvSpPr>
        <p:spPr>
          <a:xfrm>
            <a:off x="299160" y="3679200"/>
            <a:ext cx="64875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</a:rPr>
              <a:t>Étape 2 </a:t>
            </a: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: je cherche le nombre de piles de 8 assiettes. (nombre de parts)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ZoneTexte 20"/>
          <p:cNvSpPr/>
          <p:nvPr/>
        </p:nvSpPr>
        <p:spPr>
          <a:xfrm>
            <a:off x="6892920" y="4416120"/>
            <a:ext cx="14814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0070c0"/>
                </a:solidFill>
                <a:latin typeface="Calibri"/>
              </a:rPr>
              <a:t>88 : 8 =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ZoneTexte 21"/>
          <p:cNvSpPr/>
          <p:nvPr/>
        </p:nvSpPr>
        <p:spPr>
          <a:xfrm>
            <a:off x="8289360" y="4416120"/>
            <a:ext cx="693360" cy="57708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11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ZoneTexte 22"/>
          <p:cNvSpPr/>
          <p:nvPr/>
        </p:nvSpPr>
        <p:spPr>
          <a:xfrm>
            <a:off x="429480" y="5281200"/>
            <a:ext cx="623808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Elle fait 11 piles d’assiettes.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1" dur="indefinite" restart="never" nodeType="tmRoot">
          <p:childTnLst>
            <p:seq>
              <p:cTn id="92" dur="indefinite" nodeType="mainSeq">
                <p:childTnLst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</TotalTime>
  <Application>LibreOffice/7.4.3.2$Windows_X86_64 LibreOffice_project/1048a8393ae2eeec98dff31b5c133c5f1d08b890</Application>
  <AppVersion>15.0000</AppVersion>
  <Words>288</Words>
  <Paragraphs>34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2025-10-25T11:01:11Z</dcterms:modified>
  <cp:revision>89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9</vt:i4>
  </property>
</Properties>
</file>